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17"/>
  </p:notesMasterIdLst>
  <p:handoutMasterIdLst>
    <p:handoutMasterId r:id="rId18"/>
  </p:handoutMasterIdLst>
  <p:sldIdLst>
    <p:sldId id="256" r:id="rId2"/>
    <p:sldId id="271" r:id="rId3"/>
    <p:sldId id="282" r:id="rId4"/>
    <p:sldId id="289" r:id="rId5"/>
    <p:sldId id="288" r:id="rId6"/>
    <p:sldId id="321" r:id="rId7"/>
    <p:sldId id="290" r:id="rId8"/>
    <p:sldId id="292" r:id="rId9"/>
    <p:sldId id="293" r:id="rId10"/>
    <p:sldId id="294" r:id="rId11"/>
    <p:sldId id="320" r:id="rId12"/>
    <p:sldId id="311" r:id="rId13"/>
    <p:sldId id="312" r:id="rId14"/>
    <p:sldId id="313" r:id="rId15"/>
    <p:sldId id="281" r:id="rId16"/>
  </p:sldIdLst>
  <p:sldSz cx="9144000" cy="6858000" type="screen4x3"/>
  <p:notesSz cx="6858000" cy="9144000"/>
  <p:custDataLst>
    <p:tags r:id="rId1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FF3300"/>
    <a:srgbClr val="996633"/>
    <a:srgbClr val="FFFF00"/>
    <a:srgbClr val="CC3300"/>
    <a:srgbClr val="99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94660"/>
  </p:normalViewPr>
  <p:slideViewPr>
    <p:cSldViewPr>
      <p:cViewPr varScale="1">
        <p:scale>
          <a:sx n="84" d="100"/>
          <a:sy n="84" d="100"/>
        </p:scale>
        <p:origin x="1430" y="72"/>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122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77DFF68-F441-4737-81A2-F7B700CBC8E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2531" name="Rectangle 3">
            <a:extLst>
              <a:ext uri="{FF2B5EF4-FFF2-40B4-BE49-F238E27FC236}">
                <a16:creationId xmlns:a16="http://schemas.microsoft.com/office/drawing/2014/main" id="{1410374B-11B4-4F96-945F-B8D2F29CEA7B}"/>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2532" name="Rectangle 4">
            <a:extLst>
              <a:ext uri="{FF2B5EF4-FFF2-40B4-BE49-F238E27FC236}">
                <a16:creationId xmlns:a16="http://schemas.microsoft.com/office/drawing/2014/main" id="{7AB78DB3-E698-4E83-A400-CA888018BF4F}"/>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2533" name="Rectangle 5">
            <a:extLst>
              <a:ext uri="{FF2B5EF4-FFF2-40B4-BE49-F238E27FC236}">
                <a16:creationId xmlns:a16="http://schemas.microsoft.com/office/drawing/2014/main" id="{8DB28DF6-1A24-41B2-B8BD-F0412516E004}"/>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81F836BC-339B-4A6E-8A7A-85CE1E8D8F1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F1791A2-94F1-49C2-86E4-1AF383B4D8A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4579" name="Rectangle 3">
            <a:extLst>
              <a:ext uri="{FF2B5EF4-FFF2-40B4-BE49-F238E27FC236}">
                <a16:creationId xmlns:a16="http://schemas.microsoft.com/office/drawing/2014/main" id="{C8C0FCA0-0D9E-4A10-8035-66E5B6A39CD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AEBB4087-1045-4F0E-DBA0-092A6EC043D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a:extLst>
              <a:ext uri="{FF2B5EF4-FFF2-40B4-BE49-F238E27FC236}">
                <a16:creationId xmlns:a16="http://schemas.microsoft.com/office/drawing/2014/main" id="{EE10B576-0994-4024-962D-AAC24E8AB1D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a:extLst>
              <a:ext uri="{FF2B5EF4-FFF2-40B4-BE49-F238E27FC236}">
                <a16:creationId xmlns:a16="http://schemas.microsoft.com/office/drawing/2014/main" id="{DBFD464D-2E29-4565-A5FC-5269744D6296}"/>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4583" name="Rectangle 7">
            <a:extLst>
              <a:ext uri="{FF2B5EF4-FFF2-40B4-BE49-F238E27FC236}">
                <a16:creationId xmlns:a16="http://schemas.microsoft.com/office/drawing/2014/main" id="{A025FF9D-59F1-4427-99BC-E51A638F6CB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5E2176C-5AD1-4865-BD4C-72BDAE02362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5E2176C-5AD1-4865-BD4C-72BDAE023621}" type="slidenum">
              <a:rPr lang="en-US" altLang="en-US" smtClean="0"/>
              <a:pPr/>
              <a:t>5</a:t>
            </a:fld>
            <a:endParaRPr lang="en-US" altLang="en-US"/>
          </a:p>
        </p:txBody>
      </p:sp>
    </p:spTree>
    <p:extLst>
      <p:ext uri="{BB962C8B-B14F-4D97-AF65-F5344CB8AC3E}">
        <p14:creationId xmlns:p14="http://schemas.microsoft.com/office/powerpoint/2010/main" val="369389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E7144C-20C0-0068-3CE6-0EC640DACB8F}"/>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3FBA3492-2704-9E1B-FA18-A1A923D8200F}"/>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AD833B38-97E8-D09C-7DA4-2944343BF99A}"/>
              </a:ext>
            </a:extLst>
          </p:cNvPr>
          <p:cNvSpPr>
            <a:spLocks noGrp="1"/>
          </p:cNvSpPr>
          <p:nvPr>
            <p:ph type="sldNum" sz="quarter" idx="12"/>
          </p:nvPr>
        </p:nvSpPr>
        <p:spPr/>
        <p:txBody>
          <a:bodyPr/>
          <a:lstStyle>
            <a:lvl1pPr>
              <a:defRPr/>
            </a:lvl1pPr>
          </a:lstStyle>
          <a:p>
            <a:fld id="{893655FB-E6E2-433C-97CD-5717ABF2D7D9}" type="slidenum">
              <a:rPr lang="en-US" altLang="en-US"/>
              <a:pPr/>
              <a:t>‹#›</a:t>
            </a:fld>
            <a:endParaRPr lang="en-US" altLang="en-US"/>
          </a:p>
        </p:txBody>
      </p:sp>
    </p:spTree>
    <p:extLst>
      <p:ext uri="{BB962C8B-B14F-4D97-AF65-F5344CB8AC3E}">
        <p14:creationId xmlns:p14="http://schemas.microsoft.com/office/powerpoint/2010/main" val="415552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4E70C-8395-C512-F8F3-FFB4AEFDC0F7}"/>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DB9B73BE-DC3A-7C6E-24E7-8A83541C96B7}"/>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1BA5AF24-2C2A-9879-A01D-BB7D6724BF37}"/>
              </a:ext>
            </a:extLst>
          </p:cNvPr>
          <p:cNvSpPr>
            <a:spLocks noGrp="1"/>
          </p:cNvSpPr>
          <p:nvPr>
            <p:ph type="sldNum" sz="quarter" idx="12"/>
          </p:nvPr>
        </p:nvSpPr>
        <p:spPr/>
        <p:txBody>
          <a:bodyPr/>
          <a:lstStyle>
            <a:lvl1pPr>
              <a:defRPr/>
            </a:lvl1pPr>
          </a:lstStyle>
          <a:p>
            <a:fld id="{B366072A-9010-4AED-9E18-9F0D29F01C4C}" type="slidenum">
              <a:rPr lang="en-US" altLang="en-US"/>
              <a:pPr/>
              <a:t>‹#›</a:t>
            </a:fld>
            <a:endParaRPr lang="en-US" altLang="en-US"/>
          </a:p>
        </p:txBody>
      </p:sp>
    </p:spTree>
    <p:extLst>
      <p:ext uri="{BB962C8B-B14F-4D97-AF65-F5344CB8AC3E}">
        <p14:creationId xmlns:p14="http://schemas.microsoft.com/office/powerpoint/2010/main" val="242915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3CB94-FB3B-B178-FA98-FF8B03FF067E}"/>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C242C9B0-FCDE-B678-B624-91CEFB936D5F}"/>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52D10643-A4E2-808C-71F8-262989FA6AC4}"/>
              </a:ext>
            </a:extLst>
          </p:cNvPr>
          <p:cNvSpPr>
            <a:spLocks noGrp="1"/>
          </p:cNvSpPr>
          <p:nvPr>
            <p:ph type="sldNum" sz="quarter" idx="12"/>
          </p:nvPr>
        </p:nvSpPr>
        <p:spPr/>
        <p:txBody>
          <a:bodyPr/>
          <a:lstStyle>
            <a:lvl1pPr>
              <a:defRPr/>
            </a:lvl1pPr>
          </a:lstStyle>
          <a:p>
            <a:fld id="{069199F9-C30C-4A85-8E61-0A4ED9F3EE05}" type="slidenum">
              <a:rPr lang="en-US" altLang="en-US"/>
              <a:pPr/>
              <a:t>‹#›</a:t>
            </a:fld>
            <a:endParaRPr lang="en-US" altLang="en-US"/>
          </a:p>
        </p:txBody>
      </p:sp>
    </p:spTree>
    <p:extLst>
      <p:ext uri="{BB962C8B-B14F-4D97-AF65-F5344CB8AC3E}">
        <p14:creationId xmlns:p14="http://schemas.microsoft.com/office/powerpoint/2010/main" val="166937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5474E9F4-8BAE-7A23-7806-D1C9AF6006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86500"/>
            <a:ext cx="9144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5C6FF5E2-F0E0-B31F-178D-330F0897495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896938"/>
            <a:ext cx="91440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0757C392-FD57-330B-22A1-ECAFDE8053E0}"/>
              </a:ext>
            </a:extLst>
          </p:cNvPr>
          <p:cNvSpPr>
            <a:spLocks noGrp="1"/>
          </p:cNvSpPr>
          <p:nvPr>
            <p:ph type="dt" sz="half" idx="10"/>
          </p:nvPr>
        </p:nvSpPr>
        <p:spPr/>
        <p:txBody>
          <a:bodyPr/>
          <a:lstStyle>
            <a:lvl1pPr>
              <a:defRPr/>
            </a:lvl1pPr>
          </a:lstStyle>
          <a:p>
            <a:pPr>
              <a:defRPr/>
            </a:pPr>
            <a:endParaRPr lang="en-US" altLang="en-US"/>
          </a:p>
        </p:txBody>
      </p:sp>
      <p:sp>
        <p:nvSpPr>
          <p:cNvPr id="7" name="Footer Placeholder 4">
            <a:extLst>
              <a:ext uri="{FF2B5EF4-FFF2-40B4-BE49-F238E27FC236}">
                <a16:creationId xmlns:a16="http://schemas.microsoft.com/office/drawing/2014/main" id="{C8674662-2ECE-592A-C55A-9AD5C886E939}"/>
              </a:ext>
            </a:extLst>
          </p:cNvPr>
          <p:cNvSpPr>
            <a:spLocks noGrp="1"/>
          </p:cNvSpPr>
          <p:nvPr>
            <p:ph type="ftr" sz="quarter" idx="11"/>
          </p:nvPr>
        </p:nvSpPr>
        <p:spPr/>
        <p:txBody>
          <a:bodyPr/>
          <a:lstStyle>
            <a:lvl1pPr>
              <a:defRPr/>
            </a:lvl1pPr>
          </a:lstStyle>
          <a:p>
            <a:pPr>
              <a:defRPr/>
            </a:pPr>
            <a:endParaRPr lang="en-US" altLang="en-US"/>
          </a:p>
        </p:txBody>
      </p:sp>
      <p:sp>
        <p:nvSpPr>
          <p:cNvPr id="8" name="Slide Number Placeholder 5">
            <a:extLst>
              <a:ext uri="{FF2B5EF4-FFF2-40B4-BE49-F238E27FC236}">
                <a16:creationId xmlns:a16="http://schemas.microsoft.com/office/drawing/2014/main" id="{337AD64D-3736-5E8B-F61F-4E9C7B262010}"/>
              </a:ext>
            </a:extLst>
          </p:cNvPr>
          <p:cNvSpPr>
            <a:spLocks noGrp="1"/>
          </p:cNvSpPr>
          <p:nvPr>
            <p:ph type="sldNum" sz="quarter" idx="12"/>
          </p:nvPr>
        </p:nvSpPr>
        <p:spPr/>
        <p:txBody>
          <a:bodyPr/>
          <a:lstStyle>
            <a:lvl1pPr>
              <a:defRPr/>
            </a:lvl1pPr>
          </a:lstStyle>
          <a:p>
            <a:fld id="{99E0B73A-6950-49A0-9672-EE4824808C4B}" type="slidenum">
              <a:rPr lang="en-US" altLang="en-US"/>
              <a:pPr/>
              <a:t>‹#›</a:t>
            </a:fld>
            <a:endParaRPr lang="en-US" altLang="en-US"/>
          </a:p>
        </p:txBody>
      </p:sp>
    </p:spTree>
    <p:extLst>
      <p:ext uri="{BB962C8B-B14F-4D97-AF65-F5344CB8AC3E}">
        <p14:creationId xmlns:p14="http://schemas.microsoft.com/office/powerpoint/2010/main" val="328372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001DA6-0D47-12B4-4853-B373F4870D6A}"/>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FE6B735A-3F8A-A730-F496-F1E160464C59}"/>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FDA7593F-969B-EAD5-19C2-DA9AD075B6D8}"/>
              </a:ext>
            </a:extLst>
          </p:cNvPr>
          <p:cNvSpPr>
            <a:spLocks noGrp="1"/>
          </p:cNvSpPr>
          <p:nvPr>
            <p:ph type="sldNum" sz="quarter" idx="12"/>
          </p:nvPr>
        </p:nvSpPr>
        <p:spPr/>
        <p:txBody>
          <a:bodyPr/>
          <a:lstStyle>
            <a:lvl1pPr>
              <a:defRPr/>
            </a:lvl1pPr>
          </a:lstStyle>
          <a:p>
            <a:fld id="{F04DAD2B-9C82-4980-A1AC-67F72372E9F9}" type="slidenum">
              <a:rPr lang="en-US" altLang="en-US"/>
              <a:pPr/>
              <a:t>‹#›</a:t>
            </a:fld>
            <a:endParaRPr lang="en-US" altLang="en-US"/>
          </a:p>
        </p:txBody>
      </p:sp>
    </p:spTree>
    <p:extLst>
      <p:ext uri="{BB962C8B-B14F-4D97-AF65-F5344CB8AC3E}">
        <p14:creationId xmlns:p14="http://schemas.microsoft.com/office/powerpoint/2010/main" val="168053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B3AB5AB-1603-8244-CAD0-B17F9B3BA55C}"/>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8C076B78-EC30-6C3C-B355-4312FC7D4883}"/>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F197E996-CDEA-84EC-BDB2-70083756AE61}"/>
              </a:ext>
            </a:extLst>
          </p:cNvPr>
          <p:cNvSpPr>
            <a:spLocks noGrp="1"/>
          </p:cNvSpPr>
          <p:nvPr>
            <p:ph type="sldNum" sz="quarter" idx="12"/>
          </p:nvPr>
        </p:nvSpPr>
        <p:spPr/>
        <p:txBody>
          <a:bodyPr/>
          <a:lstStyle>
            <a:lvl1pPr>
              <a:defRPr/>
            </a:lvl1pPr>
          </a:lstStyle>
          <a:p>
            <a:fld id="{653928FB-3BDB-492D-8BFE-45796ACBE558}" type="slidenum">
              <a:rPr lang="en-US" altLang="en-US"/>
              <a:pPr/>
              <a:t>‹#›</a:t>
            </a:fld>
            <a:endParaRPr lang="en-US" altLang="en-US"/>
          </a:p>
        </p:txBody>
      </p:sp>
    </p:spTree>
    <p:extLst>
      <p:ext uri="{BB962C8B-B14F-4D97-AF65-F5344CB8AC3E}">
        <p14:creationId xmlns:p14="http://schemas.microsoft.com/office/powerpoint/2010/main" val="255499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AAD6320-A5CB-5D49-82E0-534E288337E8}"/>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79FBFEA5-1D05-A24C-4541-0B3ACFB05371}"/>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1F050C11-35C7-747C-B8D2-1F4B8F0C2E3E}"/>
              </a:ext>
            </a:extLst>
          </p:cNvPr>
          <p:cNvSpPr>
            <a:spLocks noGrp="1"/>
          </p:cNvSpPr>
          <p:nvPr>
            <p:ph type="sldNum" sz="quarter" idx="12"/>
          </p:nvPr>
        </p:nvSpPr>
        <p:spPr/>
        <p:txBody>
          <a:bodyPr/>
          <a:lstStyle>
            <a:lvl1pPr>
              <a:defRPr/>
            </a:lvl1pPr>
          </a:lstStyle>
          <a:p>
            <a:fld id="{B52B5C40-6313-41A2-9912-6AE07CB0F593}" type="slidenum">
              <a:rPr lang="en-US" altLang="en-US"/>
              <a:pPr/>
              <a:t>‹#›</a:t>
            </a:fld>
            <a:endParaRPr lang="en-US" altLang="en-US"/>
          </a:p>
        </p:txBody>
      </p:sp>
    </p:spTree>
    <p:extLst>
      <p:ext uri="{BB962C8B-B14F-4D97-AF65-F5344CB8AC3E}">
        <p14:creationId xmlns:p14="http://schemas.microsoft.com/office/powerpoint/2010/main" val="112969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8CF4214-3570-F525-9CAF-627B294B5895}"/>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4">
            <a:extLst>
              <a:ext uri="{FF2B5EF4-FFF2-40B4-BE49-F238E27FC236}">
                <a16:creationId xmlns:a16="http://schemas.microsoft.com/office/drawing/2014/main" id="{5376BA37-177E-D21A-CBED-82E75CDFDC2A}"/>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05E20124-63EE-6EC9-1887-F85D3E6DBE6F}"/>
              </a:ext>
            </a:extLst>
          </p:cNvPr>
          <p:cNvSpPr>
            <a:spLocks noGrp="1"/>
          </p:cNvSpPr>
          <p:nvPr>
            <p:ph type="sldNum" sz="quarter" idx="12"/>
          </p:nvPr>
        </p:nvSpPr>
        <p:spPr/>
        <p:txBody>
          <a:bodyPr/>
          <a:lstStyle>
            <a:lvl1pPr>
              <a:defRPr/>
            </a:lvl1pPr>
          </a:lstStyle>
          <a:p>
            <a:fld id="{CE8E0A1E-345F-43AD-B009-CA7685EC4704}" type="slidenum">
              <a:rPr lang="en-US" altLang="en-US"/>
              <a:pPr/>
              <a:t>‹#›</a:t>
            </a:fld>
            <a:endParaRPr lang="en-US" altLang="en-US"/>
          </a:p>
        </p:txBody>
      </p:sp>
    </p:spTree>
    <p:extLst>
      <p:ext uri="{BB962C8B-B14F-4D97-AF65-F5344CB8AC3E}">
        <p14:creationId xmlns:p14="http://schemas.microsoft.com/office/powerpoint/2010/main" val="778179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0D682DA-D354-D260-6828-B9653AC6960B}"/>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4">
            <a:extLst>
              <a:ext uri="{FF2B5EF4-FFF2-40B4-BE49-F238E27FC236}">
                <a16:creationId xmlns:a16="http://schemas.microsoft.com/office/drawing/2014/main" id="{2F6E7633-4763-9E35-DEDA-867459C682C0}"/>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E27D2E05-ADB4-F9CF-B85A-3A85499C2AA7}"/>
              </a:ext>
            </a:extLst>
          </p:cNvPr>
          <p:cNvSpPr>
            <a:spLocks noGrp="1"/>
          </p:cNvSpPr>
          <p:nvPr>
            <p:ph type="sldNum" sz="quarter" idx="12"/>
          </p:nvPr>
        </p:nvSpPr>
        <p:spPr/>
        <p:txBody>
          <a:bodyPr/>
          <a:lstStyle>
            <a:lvl1pPr>
              <a:defRPr/>
            </a:lvl1pPr>
          </a:lstStyle>
          <a:p>
            <a:fld id="{F07D9EB3-FE9E-4BDD-9DE9-7CFFBA01477E}" type="slidenum">
              <a:rPr lang="en-US" altLang="en-US"/>
              <a:pPr/>
              <a:t>‹#›</a:t>
            </a:fld>
            <a:endParaRPr lang="en-US" altLang="en-US"/>
          </a:p>
        </p:txBody>
      </p:sp>
    </p:spTree>
    <p:extLst>
      <p:ext uri="{BB962C8B-B14F-4D97-AF65-F5344CB8AC3E}">
        <p14:creationId xmlns:p14="http://schemas.microsoft.com/office/powerpoint/2010/main" val="297134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ABDB1FBA-CEFA-9215-D006-2C06C0CE3340}"/>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B782A1FC-CAEB-2C3B-509C-6A2672C10057}"/>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326C5DCF-4540-CF39-2AD3-55BF34AE3A34}"/>
              </a:ext>
            </a:extLst>
          </p:cNvPr>
          <p:cNvSpPr>
            <a:spLocks noGrp="1"/>
          </p:cNvSpPr>
          <p:nvPr>
            <p:ph type="sldNum" sz="quarter" idx="12"/>
          </p:nvPr>
        </p:nvSpPr>
        <p:spPr/>
        <p:txBody>
          <a:bodyPr/>
          <a:lstStyle>
            <a:lvl1pPr>
              <a:defRPr/>
            </a:lvl1pPr>
          </a:lstStyle>
          <a:p>
            <a:fld id="{3EC811DD-B96C-43D2-9A4C-42D3D059F3F3}" type="slidenum">
              <a:rPr lang="en-US" altLang="en-US"/>
              <a:pPr/>
              <a:t>‹#›</a:t>
            </a:fld>
            <a:endParaRPr lang="en-US" altLang="en-US"/>
          </a:p>
        </p:txBody>
      </p:sp>
    </p:spTree>
    <p:extLst>
      <p:ext uri="{BB962C8B-B14F-4D97-AF65-F5344CB8AC3E}">
        <p14:creationId xmlns:p14="http://schemas.microsoft.com/office/powerpoint/2010/main" val="107906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9DFA70FC-BB58-D547-A8D8-BA3FE835DB6B}"/>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505152AD-30FF-9EC7-3AEE-780759334C11}"/>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E8765D25-2D02-F65D-2C2E-4BE9BDE640C8}"/>
              </a:ext>
            </a:extLst>
          </p:cNvPr>
          <p:cNvSpPr>
            <a:spLocks noGrp="1"/>
          </p:cNvSpPr>
          <p:nvPr>
            <p:ph type="sldNum" sz="quarter" idx="12"/>
          </p:nvPr>
        </p:nvSpPr>
        <p:spPr/>
        <p:txBody>
          <a:bodyPr/>
          <a:lstStyle>
            <a:lvl1pPr>
              <a:defRPr/>
            </a:lvl1pPr>
          </a:lstStyle>
          <a:p>
            <a:fld id="{2956D62B-3DDB-450D-B6CB-A8C3FDD4C64E}" type="slidenum">
              <a:rPr lang="en-US" altLang="en-US"/>
              <a:pPr/>
              <a:t>‹#›</a:t>
            </a:fld>
            <a:endParaRPr lang="en-US" altLang="en-US"/>
          </a:p>
        </p:txBody>
      </p:sp>
    </p:spTree>
    <p:extLst>
      <p:ext uri="{BB962C8B-B14F-4D97-AF65-F5344CB8AC3E}">
        <p14:creationId xmlns:p14="http://schemas.microsoft.com/office/powerpoint/2010/main" val="345250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5A503DB-E7A9-0FBD-F3FD-6787F2B2F6E6}"/>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D2E2141-5C51-A4C7-B558-96C74860984E}"/>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011EF2D-B04E-4B6D-A20B-DE92302E7B5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defRPr>
            </a:lvl1pPr>
          </a:lstStyle>
          <a:p>
            <a:pPr>
              <a:defRPr/>
            </a:pPr>
            <a:endParaRPr lang="en-US" altLang="en-US"/>
          </a:p>
        </p:txBody>
      </p:sp>
      <p:sp>
        <p:nvSpPr>
          <p:cNvPr id="5" name="Footer Placeholder 4">
            <a:extLst>
              <a:ext uri="{FF2B5EF4-FFF2-40B4-BE49-F238E27FC236}">
                <a16:creationId xmlns:a16="http://schemas.microsoft.com/office/drawing/2014/main" id="{F25F937C-1255-4CE3-A0BE-25E03B061ED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en-US" altLang="en-US"/>
          </a:p>
        </p:txBody>
      </p:sp>
      <p:sp>
        <p:nvSpPr>
          <p:cNvPr id="6" name="Slide Number Placeholder 5">
            <a:extLst>
              <a:ext uri="{FF2B5EF4-FFF2-40B4-BE49-F238E27FC236}">
                <a16:creationId xmlns:a16="http://schemas.microsoft.com/office/drawing/2014/main" id="{76A58A6A-BBAA-416D-8862-150CA33CFB71}"/>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E39C76B8-587B-4F39-AEFD-87C5BE1FB14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87" r:id="rId1"/>
    <p:sldLayoutId id="214748399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D2B73054-D115-3A6F-AA9A-5C4F9CD802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B4DD5E8-1562-4C9E-B460-8CB3B0459201}" type="slidenum">
              <a:rPr lang="en-US" altLang="en-US">
                <a:solidFill>
                  <a:srgbClr val="FFFFFF"/>
                </a:solidFill>
              </a:rPr>
              <a:pPr/>
              <a:t>1</a:t>
            </a:fld>
            <a:endParaRPr lang="en-US" altLang="en-US">
              <a:solidFill>
                <a:srgbClr val="FFFFFF"/>
              </a:solidFill>
            </a:endParaRPr>
          </a:p>
        </p:txBody>
      </p:sp>
      <p:sp>
        <p:nvSpPr>
          <p:cNvPr id="5123" name="Text Box 4">
            <a:extLst>
              <a:ext uri="{FF2B5EF4-FFF2-40B4-BE49-F238E27FC236}">
                <a16:creationId xmlns:a16="http://schemas.microsoft.com/office/drawing/2014/main" id="{41FA7D42-96FE-0FE7-963D-CFD993720ADA}"/>
              </a:ext>
            </a:extLst>
          </p:cNvPr>
          <p:cNvSpPr txBox="1">
            <a:spLocks noChangeArrowheads="1"/>
          </p:cNvSpPr>
          <p:nvPr/>
        </p:nvSpPr>
        <p:spPr bwMode="auto">
          <a:xfrm>
            <a:off x="800100" y="449263"/>
            <a:ext cx="75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vi-VN" altLang="vi-VN" sz="3200" b="1"/>
              <a:t>ĐỒ ÁN CHUYÊN NGÀNH</a:t>
            </a:r>
            <a:endParaRPr lang="en-US" altLang="vi-VN" sz="3200" b="1"/>
          </a:p>
        </p:txBody>
      </p:sp>
      <p:sp>
        <p:nvSpPr>
          <p:cNvPr id="5124" name="AutoShape 13" descr="Kết quả hình ảnh cho ước lượng">
            <a:extLst>
              <a:ext uri="{FF2B5EF4-FFF2-40B4-BE49-F238E27FC236}">
                <a16:creationId xmlns:a16="http://schemas.microsoft.com/office/drawing/2014/main" id="{536D0AE8-60BB-9ADB-8FE6-63D6E97B2CD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5" name="AutoShape 15" descr="Kết quả hình ảnh cho ước lượng">
            <a:extLst>
              <a:ext uri="{FF2B5EF4-FFF2-40B4-BE49-F238E27FC236}">
                <a16:creationId xmlns:a16="http://schemas.microsoft.com/office/drawing/2014/main" id="{219F9856-3751-80BC-D8D5-2EADFBF6D5F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6" name="AutoShape 17" descr="Kết quả hình ảnh cho ước lượng">
            <a:extLst>
              <a:ext uri="{FF2B5EF4-FFF2-40B4-BE49-F238E27FC236}">
                <a16:creationId xmlns:a16="http://schemas.microsoft.com/office/drawing/2014/main" id="{5F44B8C8-E51E-E54A-3DB7-2FDE0D45829E}"/>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7" name="AutoShape 19" descr="Kết quả hình ảnh cho ước lượng">
            <a:extLst>
              <a:ext uri="{FF2B5EF4-FFF2-40B4-BE49-F238E27FC236}">
                <a16:creationId xmlns:a16="http://schemas.microsoft.com/office/drawing/2014/main" id="{28354B31-067E-A4E7-711C-96DB44DC4EFD}"/>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5128" name="Picture 9">
            <a:extLst>
              <a:ext uri="{FF2B5EF4-FFF2-40B4-BE49-F238E27FC236}">
                <a16:creationId xmlns:a16="http://schemas.microsoft.com/office/drawing/2014/main" id="{2AB7C120-7CEB-2663-6ADC-2FE4004AAF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198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Text Box 4">
            <a:extLst>
              <a:ext uri="{FF2B5EF4-FFF2-40B4-BE49-F238E27FC236}">
                <a16:creationId xmlns:a16="http://schemas.microsoft.com/office/drawing/2014/main" id="{EFEAB6CF-85AD-447F-6F08-DDF323552564}"/>
              </a:ext>
            </a:extLst>
          </p:cNvPr>
          <p:cNvSpPr txBox="1">
            <a:spLocks noChangeArrowheads="1"/>
          </p:cNvSpPr>
          <p:nvPr/>
        </p:nvSpPr>
        <p:spPr bwMode="auto">
          <a:xfrm>
            <a:off x="622300" y="161925"/>
            <a:ext cx="789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vi-VN" altLang="vi-VN" sz="2000"/>
              <a:t>BÁO CÁO</a:t>
            </a:r>
            <a:endParaRPr lang="en-US" altLang="vi-VN" sz="2000"/>
          </a:p>
        </p:txBody>
      </p:sp>
      <p:sp>
        <p:nvSpPr>
          <p:cNvPr id="5131" name="Text Box 4">
            <a:extLst>
              <a:ext uri="{FF2B5EF4-FFF2-40B4-BE49-F238E27FC236}">
                <a16:creationId xmlns:a16="http://schemas.microsoft.com/office/drawing/2014/main" id="{AB2E7EA6-C94D-5454-7D01-56D7A01D0F1F}"/>
              </a:ext>
            </a:extLst>
          </p:cNvPr>
          <p:cNvSpPr txBox="1">
            <a:spLocks noChangeArrowheads="1"/>
          </p:cNvSpPr>
          <p:nvPr/>
        </p:nvSpPr>
        <p:spPr bwMode="auto">
          <a:xfrm>
            <a:off x="2743200" y="987490"/>
            <a:ext cx="3714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vi-VN" altLang="vi-VN"/>
              <a:t>Học kỳ I – 2025-2026</a:t>
            </a:r>
            <a:endParaRPr lang="en-US" altLang="vi-VN"/>
          </a:p>
        </p:txBody>
      </p:sp>
      <p:sp>
        <p:nvSpPr>
          <p:cNvPr id="5132" name="Text Box 4">
            <a:extLst>
              <a:ext uri="{FF2B5EF4-FFF2-40B4-BE49-F238E27FC236}">
                <a16:creationId xmlns:a16="http://schemas.microsoft.com/office/drawing/2014/main" id="{63469D49-2C93-D731-72D2-FD9F1C771147}"/>
              </a:ext>
            </a:extLst>
          </p:cNvPr>
          <p:cNvSpPr txBox="1">
            <a:spLocks noChangeArrowheads="1"/>
          </p:cNvSpPr>
          <p:nvPr/>
        </p:nvSpPr>
        <p:spPr bwMode="auto">
          <a:xfrm>
            <a:off x="382587" y="1891081"/>
            <a:ext cx="83788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vi-VN" sz="3200" b="1"/>
              <a:t>XÂY DỰNG HỆ THỐNG BACKEND CHO NỀN TẢNG HỌC TẬP TRỰC TUYẾN</a:t>
            </a:r>
          </a:p>
          <a:p>
            <a:pPr algn="ctr" eaLnBrk="1" hangingPunct="1"/>
            <a:r>
              <a:rPr lang="vi-VN" sz="3200" b="1"/>
              <a:t> CÓ TÍCH HỢP YẾU TỐ TRÒ CHƠI</a:t>
            </a:r>
            <a:endParaRPr lang="en-US" altLang="vi-VN" sz="3200" b="1"/>
          </a:p>
        </p:txBody>
      </p:sp>
      <p:sp>
        <p:nvSpPr>
          <p:cNvPr id="5133" name="Content Placeholder 2">
            <a:extLst>
              <a:ext uri="{FF2B5EF4-FFF2-40B4-BE49-F238E27FC236}">
                <a16:creationId xmlns:a16="http://schemas.microsoft.com/office/drawing/2014/main" id="{ADF0D6D3-7206-412A-5A6F-07536F1AE2E5}"/>
              </a:ext>
            </a:extLst>
          </p:cNvPr>
          <p:cNvSpPr txBox="1">
            <a:spLocks/>
          </p:cNvSpPr>
          <p:nvPr/>
        </p:nvSpPr>
        <p:spPr bwMode="auto">
          <a:xfrm>
            <a:off x="622300" y="4306167"/>
            <a:ext cx="37211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34290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68580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02870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37160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18288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2860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7432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2004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pPr>
            <a:r>
              <a:rPr lang="vi-VN" altLang="en-US" sz="1800">
                <a:latin typeface="Arial" panose="020B0604020202020204" pitchFamily="34" charset="0"/>
                <a:cs typeface="Arial" panose="020B0604020202020204" pitchFamily="34" charset="0"/>
              </a:rPr>
              <a:t>Giảng viên hướng dẫn</a:t>
            </a:r>
          </a:p>
          <a:p>
            <a:pPr algn="just" eaLnBrk="1" hangingPunct="1">
              <a:lnSpc>
                <a:spcPct val="150000"/>
              </a:lnSpc>
              <a:spcBef>
                <a:spcPct val="0"/>
              </a:spcBef>
              <a:buFont typeface="Arial" panose="020B0604020202020204" pitchFamily="34" charset="0"/>
              <a:buNone/>
            </a:pPr>
            <a:r>
              <a:rPr lang="vi-VN" altLang="en-US" sz="1800">
                <a:latin typeface="Arial" panose="020B0604020202020204" pitchFamily="34" charset="0"/>
                <a:cs typeface="Arial" panose="020B0604020202020204" pitchFamily="34" charset="0"/>
              </a:rPr>
              <a:t>ThS. Nguyễn Ngọc Đan Thanh</a:t>
            </a:r>
          </a:p>
        </p:txBody>
      </p:sp>
      <p:sp>
        <p:nvSpPr>
          <p:cNvPr id="2" name="Content Placeholder 2">
            <a:extLst>
              <a:ext uri="{FF2B5EF4-FFF2-40B4-BE49-F238E27FC236}">
                <a16:creationId xmlns:a16="http://schemas.microsoft.com/office/drawing/2014/main" id="{27BCCD6A-98A3-1D1E-1964-A8E8E2FC220B}"/>
              </a:ext>
            </a:extLst>
          </p:cNvPr>
          <p:cNvSpPr txBox="1">
            <a:spLocks/>
          </p:cNvSpPr>
          <p:nvPr/>
        </p:nvSpPr>
        <p:spPr bwMode="auto">
          <a:xfrm>
            <a:off x="6464046" y="4306167"/>
            <a:ext cx="225980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34290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68580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02870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37160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18288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2860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7432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20040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pPr>
            <a:r>
              <a:rPr lang="vi-VN" altLang="en-US" sz="1800">
                <a:latin typeface="Arial" panose="020B0604020202020204" pitchFamily="34" charset="0"/>
                <a:cs typeface="Arial" panose="020B0604020202020204" pitchFamily="34" charset="0"/>
              </a:rPr>
              <a:t>Sinh viên thực hiện</a:t>
            </a:r>
          </a:p>
          <a:p>
            <a:pPr algn="just" eaLnBrk="1" hangingPunct="1">
              <a:lnSpc>
                <a:spcPct val="150000"/>
              </a:lnSpc>
              <a:spcBef>
                <a:spcPct val="0"/>
              </a:spcBef>
              <a:buFont typeface="Arial" panose="020B0604020202020204" pitchFamily="34" charset="0"/>
              <a:buNone/>
            </a:pPr>
            <a:r>
              <a:rPr lang="vi-VN" altLang="en-US" sz="1800">
                <a:latin typeface="Arial" panose="020B0604020202020204" pitchFamily="34" charset="0"/>
                <a:cs typeface="Arial" panose="020B0604020202020204" pitchFamily="34" charset="0"/>
              </a:rPr>
              <a:t>Nguyễn Văn Tổng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8E047D7F-8AAC-BEF9-68C6-775440919E78}"/>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CD2E03-4054-4CF1-AAF1-E46BAE786809}" type="slidenum">
              <a:rPr lang="en-US" altLang="en-US" sz="1200"/>
              <a:pPr/>
              <a:t>10</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Đánh giá hiệu năng hệ thống</a:t>
            </a:r>
            <a:endParaRPr lang="en-US" sz="2500" dirty="0">
              <a:solidFill>
                <a:schemeClr val="accent5">
                  <a:lumMod val="50000"/>
                </a:schemeClr>
              </a:solidFill>
              <a:latin typeface="Arial" pitchFamily="34" charset="0"/>
              <a:cs typeface="Arial" pitchFamily="34" charset="0"/>
            </a:endParaRPr>
          </a:p>
        </p:txBody>
      </p:sp>
      <p:sp>
        <p:nvSpPr>
          <p:cNvPr id="2" name="TextBox 1">
            <a:extLst>
              <a:ext uri="{FF2B5EF4-FFF2-40B4-BE49-F238E27FC236}">
                <a16:creationId xmlns:a16="http://schemas.microsoft.com/office/drawing/2014/main" id="{133F3163-94F8-4E05-A161-77A2A6E1F589}"/>
              </a:ext>
            </a:extLst>
          </p:cNvPr>
          <p:cNvSpPr txBox="1"/>
          <p:nvPr/>
        </p:nvSpPr>
        <p:spPr>
          <a:xfrm>
            <a:off x="281940" y="1143000"/>
            <a:ext cx="6508513" cy="477054"/>
          </a:xfrm>
          <a:prstGeom prst="rect">
            <a:avLst/>
          </a:prstGeom>
          <a:noFill/>
        </p:spPr>
        <p:txBody>
          <a:bodyPr wrap="none" rtlCol="0">
            <a:spAutoFit/>
          </a:bodyPr>
          <a:lstStyle/>
          <a:p>
            <a:r>
              <a:rPr lang="vi-VN" sz="2500" b="1">
                <a:solidFill>
                  <a:schemeClr val="accent5">
                    <a:lumMod val="50000"/>
                  </a:schemeClr>
                </a:solidFill>
                <a:ea typeface="+mj-ea"/>
                <a:cs typeface="Arial" pitchFamily="34" charset="0"/>
              </a:rPr>
              <a:t>Đánh giá khả năng chịu tải thời gian thực</a:t>
            </a:r>
          </a:p>
        </p:txBody>
      </p:sp>
      <p:sp>
        <p:nvSpPr>
          <p:cNvPr id="4" name="Content Placeholder 3">
            <a:extLst>
              <a:ext uri="{FF2B5EF4-FFF2-40B4-BE49-F238E27FC236}">
                <a16:creationId xmlns:a16="http://schemas.microsoft.com/office/drawing/2014/main" id="{CCAFE832-8C8F-BE6F-0C1E-0C29C8577197}"/>
              </a:ext>
            </a:extLst>
          </p:cNvPr>
          <p:cNvSpPr>
            <a:spLocks noGrp="1"/>
          </p:cNvSpPr>
          <p:nvPr>
            <p:ph idx="1"/>
          </p:nvPr>
        </p:nvSpPr>
        <p:spPr>
          <a:xfrm>
            <a:off x="400050" y="1653391"/>
            <a:ext cx="7829550" cy="1298575"/>
          </a:xfrm>
        </p:spPr>
        <p:txBody>
          <a:bodyPr/>
          <a:lstStyle/>
          <a:p>
            <a:pPr marL="0" indent="0" algn="just">
              <a:buNone/>
            </a:pPr>
            <a:r>
              <a:rPr lang="vi-VN"/>
              <a:t>Hệ thống được thiết lập để chịu tải từ 50 người dùng ảo truy cập đồng thời vào API tham gia bài kiểm tra (POST /api/quizzes/{id}/join) trong khoảng thời gian 2 phút với thời gian tăng tải (ramp-up) là 30 giây.</a:t>
            </a:r>
          </a:p>
          <a:p>
            <a:endParaRPr lang="vi-VN"/>
          </a:p>
        </p:txBody>
      </p:sp>
      <p:pic>
        <p:nvPicPr>
          <p:cNvPr id="5" name="Picture 4">
            <a:extLst>
              <a:ext uri="{FF2B5EF4-FFF2-40B4-BE49-F238E27FC236}">
                <a16:creationId xmlns:a16="http://schemas.microsoft.com/office/drawing/2014/main" id="{C1B644A1-766F-096C-AC0F-27C80E815B92}"/>
              </a:ext>
            </a:extLst>
          </p:cNvPr>
          <p:cNvPicPr>
            <a:picLocks noChangeAspect="1"/>
          </p:cNvPicPr>
          <p:nvPr/>
        </p:nvPicPr>
        <p:blipFill>
          <a:blip r:embed="rId2"/>
          <a:srcRect l="321" t="4966" r="713" b="40422"/>
          <a:stretch>
            <a:fillRect/>
          </a:stretch>
        </p:blipFill>
        <p:spPr>
          <a:xfrm>
            <a:off x="1219200" y="2972165"/>
            <a:ext cx="6234441" cy="32656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7E934-C9AA-CFA6-AC4F-0E4373455DFD}"/>
            </a:ext>
          </a:extLst>
        </p:cNvPr>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F42189D4-8C12-7D91-BE59-779B3CA4035C}"/>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CD2E03-4054-4CF1-AAF1-E46BAE786809}" type="slidenum">
              <a:rPr lang="en-US" altLang="en-US" sz="1200"/>
              <a:pPr/>
              <a:t>11</a:t>
            </a:fld>
            <a:r>
              <a:rPr lang="en-US" altLang="en-US" sz="1200"/>
              <a:t> / 15</a:t>
            </a:r>
          </a:p>
        </p:txBody>
      </p:sp>
      <p:sp>
        <p:nvSpPr>
          <p:cNvPr id="7" name="Title 1">
            <a:extLst>
              <a:ext uri="{FF2B5EF4-FFF2-40B4-BE49-F238E27FC236}">
                <a16:creationId xmlns:a16="http://schemas.microsoft.com/office/drawing/2014/main" id="{07D903D6-FE06-90A4-D927-AFFF0A843EEF}"/>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Đánh giá hiệu năng hệ thống</a:t>
            </a:r>
            <a:endParaRPr lang="en-US" sz="2500" dirty="0">
              <a:solidFill>
                <a:schemeClr val="accent5">
                  <a:lumMod val="50000"/>
                </a:schemeClr>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0FCA9F7-C960-57B6-6D91-D832A077AB64}"/>
              </a:ext>
            </a:extLst>
          </p:cNvPr>
          <p:cNvSpPr txBox="1"/>
          <p:nvPr/>
        </p:nvSpPr>
        <p:spPr>
          <a:xfrm>
            <a:off x="281940" y="1143000"/>
            <a:ext cx="7739619" cy="477054"/>
          </a:xfrm>
          <a:prstGeom prst="rect">
            <a:avLst/>
          </a:prstGeom>
          <a:noFill/>
        </p:spPr>
        <p:txBody>
          <a:bodyPr wrap="none" rtlCol="0">
            <a:spAutoFit/>
          </a:bodyPr>
          <a:lstStyle/>
          <a:p>
            <a:r>
              <a:rPr lang="vi-VN" sz="2500" b="1">
                <a:solidFill>
                  <a:schemeClr val="accent5">
                    <a:lumMod val="50000"/>
                  </a:schemeClr>
                </a:solidFill>
                <a:ea typeface="+mj-ea"/>
                <a:cs typeface="Arial" pitchFamily="34" charset="0"/>
              </a:rPr>
              <a:t>Đánh giá độ ổn định với tác vụ xử lý dữ liệu nặng</a:t>
            </a:r>
          </a:p>
        </p:txBody>
      </p:sp>
      <p:sp>
        <p:nvSpPr>
          <p:cNvPr id="4" name="Content Placeholder 3">
            <a:extLst>
              <a:ext uri="{FF2B5EF4-FFF2-40B4-BE49-F238E27FC236}">
                <a16:creationId xmlns:a16="http://schemas.microsoft.com/office/drawing/2014/main" id="{B2C37216-55F4-95E2-8AFC-5D3AB0619BA9}"/>
              </a:ext>
            </a:extLst>
          </p:cNvPr>
          <p:cNvSpPr>
            <a:spLocks noGrp="1"/>
          </p:cNvSpPr>
          <p:nvPr>
            <p:ph idx="1"/>
          </p:nvPr>
        </p:nvSpPr>
        <p:spPr>
          <a:xfrm>
            <a:off x="400050" y="1653391"/>
            <a:ext cx="7829550" cy="1298575"/>
          </a:xfrm>
        </p:spPr>
        <p:txBody>
          <a:bodyPr/>
          <a:lstStyle/>
          <a:p>
            <a:pPr marL="0" indent="0" algn="just">
              <a:buNone/>
            </a:pPr>
            <a:r>
              <a:rPr lang="en-US"/>
              <a:t>Kịch bản tập trung đánh giá sức bền của hệ thống đối với các tác vụ tiêu tốn nhiều tài nguyên CPU và I/O. Chức năng được lựa chọn kiểm thử là nhập câu hỏi hàng loạt từ file ZIP (POST /api/questions/import-from-zip)</a:t>
            </a:r>
            <a:endParaRPr lang="vi-VN"/>
          </a:p>
        </p:txBody>
      </p:sp>
      <p:pic>
        <p:nvPicPr>
          <p:cNvPr id="3" name="Picture 2">
            <a:extLst>
              <a:ext uri="{FF2B5EF4-FFF2-40B4-BE49-F238E27FC236}">
                <a16:creationId xmlns:a16="http://schemas.microsoft.com/office/drawing/2014/main" id="{FA9F413B-676D-9AF4-10C3-F962700027DD}"/>
              </a:ext>
            </a:extLst>
          </p:cNvPr>
          <p:cNvPicPr>
            <a:picLocks noChangeAspect="1"/>
          </p:cNvPicPr>
          <p:nvPr/>
        </p:nvPicPr>
        <p:blipFill>
          <a:blip r:embed="rId2">
            <a:extLst>
              <a:ext uri="{28A0092B-C50C-407E-A947-70E740481C1C}">
                <a14:useLocalDpi xmlns:a14="http://schemas.microsoft.com/office/drawing/2010/main" val="0"/>
              </a:ext>
            </a:extLst>
          </a:blip>
          <a:srcRect r="522" b="39935"/>
          <a:stretch>
            <a:fillRect/>
          </a:stretch>
        </p:blipFill>
        <p:spPr bwMode="auto">
          <a:xfrm>
            <a:off x="1600200" y="2951966"/>
            <a:ext cx="5638800" cy="3274408"/>
          </a:xfrm>
          <a:prstGeom prst="rect">
            <a:avLst/>
          </a:prstGeom>
          <a:noFill/>
        </p:spPr>
      </p:pic>
    </p:spTree>
    <p:extLst>
      <p:ext uri="{BB962C8B-B14F-4D97-AF65-F5344CB8AC3E}">
        <p14:creationId xmlns:p14="http://schemas.microsoft.com/office/powerpoint/2010/main" val="1252673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9D363924-4B75-B238-1C36-DFC53090003A}"/>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1834DF-6C4A-4210-A5EE-3C3D30127C43}" type="slidenum">
              <a:rPr lang="en-US" altLang="en-US" sz="1200"/>
              <a:pPr/>
              <a:t>12</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Điểm sáng</a:t>
            </a:r>
            <a:endParaRPr lang="en-US" sz="2500" dirty="0">
              <a:solidFill>
                <a:schemeClr val="accent5">
                  <a:lumMod val="50000"/>
                </a:schemeClr>
              </a:solidFill>
              <a:latin typeface="Arial" pitchFamily="34" charset="0"/>
              <a:cs typeface="Arial" pitchFamily="34" charset="0"/>
            </a:endParaRPr>
          </a:p>
        </p:txBody>
      </p:sp>
      <p:sp>
        <p:nvSpPr>
          <p:cNvPr id="17412" name="Content Placeholder 2">
            <a:extLst>
              <a:ext uri="{FF2B5EF4-FFF2-40B4-BE49-F238E27FC236}">
                <a16:creationId xmlns:a16="http://schemas.microsoft.com/office/drawing/2014/main" id="{67D17C6C-0952-F58D-348C-4FB8F83B9872}"/>
              </a:ext>
            </a:extLst>
          </p:cNvPr>
          <p:cNvSpPr>
            <a:spLocks noGrp="1"/>
          </p:cNvSpPr>
          <p:nvPr>
            <p:ph idx="1"/>
          </p:nvPr>
        </p:nvSpPr>
        <p:spPr>
          <a:xfrm>
            <a:off x="266700" y="1371600"/>
            <a:ext cx="8610600" cy="2590800"/>
          </a:xfrm>
        </p:spPr>
        <p:txBody>
          <a:bodyPr/>
          <a:lstStyle/>
          <a:p>
            <a:pPr marL="0" indent="0" algn="just">
              <a:lnSpc>
                <a:spcPct val="150000"/>
              </a:lnSpc>
              <a:buNone/>
            </a:pPr>
            <a:r>
              <a:rPr lang="vi-VN"/>
              <a:t>Bên cạnh các luồng nghiệp vụ chính, hệ thống đảm bảo an toàn thông tin thông qua cơ chế xác thực </a:t>
            </a:r>
            <a:r>
              <a:rPr lang="vi-VN" b="1"/>
              <a:t>JWT</a:t>
            </a:r>
            <a:r>
              <a:rPr lang="vi-VN"/>
              <a:t> và phân quyền dựa trên vai trò (</a:t>
            </a:r>
            <a:r>
              <a:rPr lang="vi-VN" b="1"/>
              <a:t>RBAC</a:t>
            </a:r>
            <a:r>
              <a:rPr lang="vi-VN"/>
              <a:t>). Hiệu năng hệ thống được tối ưu hóa nhờ chiến lược Caching dữ liệu tĩnh và cơ chế xử lý file thông minh, giúp giảm tải đáng kể cho cơ sở dữ liệu chính.</a:t>
            </a:r>
            <a:endParaRPr lang="vi-VN" altLang="vi-V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B65ED661-BEB7-F118-3A55-2E8C7BB0EDDB}"/>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05D153-54B6-4308-8BE8-3E7F91FB4214}" type="slidenum">
              <a:rPr lang="en-US" altLang="en-US" sz="1200"/>
              <a:pPr/>
              <a:t>13</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Kết quả thực nghiệm</a:t>
            </a:r>
            <a:endParaRPr lang="en-US" sz="2500" dirty="0">
              <a:solidFill>
                <a:schemeClr val="accent5">
                  <a:lumMod val="50000"/>
                </a:schemeClr>
              </a:solidFill>
              <a:latin typeface="Arial" pitchFamily="34" charset="0"/>
              <a:cs typeface="Arial" pitchFamily="34" charset="0"/>
            </a:endParaRPr>
          </a:p>
        </p:txBody>
      </p:sp>
      <p:sp>
        <p:nvSpPr>
          <p:cNvPr id="18436" name="Content Placeholder 2">
            <a:extLst>
              <a:ext uri="{FF2B5EF4-FFF2-40B4-BE49-F238E27FC236}">
                <a16:creationId xmlns:a16="http://schemas.microsoft.com/office/drawing/2014/main" id="{3D45E791-A8C9-3710-3AB1-0B1E8CADF581}"/>
              </a:ext>
            </a:extLst>
          </p:cNvPr>
          <p:cNvSpPr>
            <a:spLocks noGrp="1"/>
          </p:cNvSpPr>
          <p:nvPr>
            <p:ph idx="1"/>
          </p:nvPr>
        </p:nvSpPr>
        <p:spPr>
          <a:xfrm>
            <a:off x="152400" y="1676400"/>
            <a:ext cx="8839200" cy="2590800"/>
          </a:xfrm>
        </p:spPr>
        <p:txBody>
          <a:bodyPr/>
          <a:lstStyle/>
          <a:p>
            <a:pPr marL="0" indent="0" algn="just">
              <a:lnSpc>
                <a:spcPct val="150000"/>
              </a:lnSpc>
              <a:buNone/>
            </a:pPr>
            <a:r>
              <a:rPr lang="vi-VN"/>
              <a:t>Kết quả triển khai cho thấy hệ thống đã hoàn thiện hơn </a:t>
            </a:r>
            <a:r>
              <a:rPr lang="vi-VN" b="1"/>
              <a:t>150 API endpoints</a:t>
            </a:r>
            <a:r>
              <a:rPr lang="vi-VN"/>
              <a:t>, đáp ứng đầy đủ các yêu cầu nghiệp vụ phức tạp. Các bài kiểm thử tải (Stress Test) chứng minh hệ thống có khả năng phục vụ ổn định với độ trễ trung bình 90ms, sẵn sàng cho việc triển khai thực tế.</a:t>
            </a:r>
            <a:endParaRPr lang="vi-VN" altLang="vi-V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16B8510E-9762-937C-106A-BA38C923551C}"/>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A14D94-1067-48BF-90D1-51090908177F}" type="slidenum">
              <a:rPr lang="en-US" altLang="en-US" sz="1200"/>
              <a:pPr/>
              <a:t>14</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Tổng kết và định hướng</a:t>
            </a:r>
            <a:endParaRPr lang="en-US" sz="2500" dirty="0">
              <a:solidFill>
                <a:schemeClr val="accent5">
                  <a:lumMod val="50000"/>
                </a:schemeClr>
              </a:solidFill>
              <a:latin typeface="Arial" pitchFamily="34" charset="0"/>
              <a:cs typeface="Arial" pitchFamily="34" charset="0"/>
            </a:endParaRPr>
          </a:p>
        </p:txBody>
      </p:sp>
      <p:sp>
        <p:nvSpPr>
          <p:cNvPr id="19460" name="Content Placeholder 2">
            <a:extLst>
              <a:ext uri="{FF2B5EF4-FFF2-40B4-BE49-F238E27FC236}">
                <a16:creationId xmlns:a16="http://schemas.microsoft.com/office/drawing/2014/main" id="{1C3EC028-039E-0DD4-FB22-78D212AA8E4A}"/>
              </a:ext>
            </a:extLst>
          </p:cNvPr>
          <p:cNvSpPr>
            <a:spLocks noGrp="1"/>
          </p:cNvSpPr>
          <p:nvPr>
            <p:ph idx="1"/>
          </p:nvPr>
        </p:nvSpPr>
        <p:spPr>
          <a:xfrm>
            <a:off x="304800" y="1676400"/>
            <a:ext cx="8610600" cy="2438400"/>
          </a:xfrm>
        </p:spPr>
        <p:txBody>
          <a:bodyPr/>
          <a:lstStyle/>
          <a:p>
            <a:pPr marL="0" indent="0" algn="just">
              <a:lnSpc>
                <a:spcPct val="150000"/>
              </a:lnSpc>
              <a:buNone/>
            </a:pPr>
            <a:r>
              <a:rPr lang="vi-VN"/>
              <a:t>Mặc dù kiến trúc hiện tại đáp ứng tốt nhu cầu, nhưng việc mở rộng từng module riêng biệt còn hạn chế. Hướng phát triển tiếp theo sẽ tập trung vào việc chuyển đổi sang kiến trúc </a:t>
            </a:r>
            <a:r>
              <a:rPr lang="vi-VN" b="1"/>
              <a:t>Microservices</a:t>
            </a:r>
            <a:endParaRPr lang="vi-VN" altLang="vi-V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B67B259E-90A2-3D85-CAC8-FFB831B52D9D}"/>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FB3F49-0B12-4A53-A837-0D760C5E2135}" type="slidenum">
              <a:rPr lang="en-US" altLang="en-US" sz="1200"/>
              <a:pPr/>
              <a:t>15</a:t>
            </a:fld>
            <a:r>
              <a:rPr lang="en-US" altLang="en-US" sz="1200"/>
              <a:t> / 15</a:t>
            </a:r>
          </a:p>
        </p:txBody>
      </p:sp>
      <p:sp>
        <p:nvSpPr>
          <p:cNvPr id="6" name="Rectangle 5">
            <a:extLst>
              <a:ext uri="{FF2B5EF4-FFF2-40B4-BE49-F238E27FC236}">
                <a16:creationId xmlns:a16="http://schemas.microsoft.com/office/drawing/2014/main" id="{3CB8E647-DF9B-4B87-9755-1C54A6D0451C}"/>
              </a:ext>
            </a:extLst>
          </p:cNvPr>
          <p:cNvSpPr/>
          <p:nvPr/>
        </p:nvSpPr>
        <p:spPr>
          <a:xfrm>
            <a:off x="155575" y="2667000"/>
            <a:ext cx="8607425" cy="1175258"/>
          </a:xfrm>
          <a:prstGeom prst="rect">
            <a:avLst/>
          </a:prstGeom>
        </p:spPr>
        <p:txBody>
          <a:bodyPr wrap="square">
            <a:spAutoFit/>
          </a:bodyPr>
          <a:lstStyle/>
          <a:p>
            <a:pPr algn="ctr" eaLnBrk="1" hangingPunct="1">
              <a:lnSpc>
                <a:spcPct val="150000"/>
              </a:lnSpc>
              <a:defRPr/>
            </a:pPr>
            <a:r>
              <a:rPr lang="vi-VN" sz="2500" b="1" dirty="0">
                <a:solidFill>
                  <a:schemeClr val="accent5">
                    <a:lumMod val="50000"/>
                  </a:schemeClr>
                </a:solidFill>
                <a:cs typeface="Arial" pitchFamily="34" charset="0"/>
              </a:rPr>
              <a:t>BÀI THUYẾT </a:t>
            </a:r>
            <a:r>
              <a:rPr lang="vi-VN" sz="2500" b="1">
                <a:solidFill>
                  <a:schemeClr val="accent5">
                    <a:lumMod val="50000"/>
                  </a:schemeClr>
                </a:solidFill>
                <a:cs typeface="Arial" pitchFamily="34" charset="0"/>
              </a:rPr>
              <a:t>TRÌNH CỦA </a:t>
            </a:r>
            <a:r>
              <a:rPr lang="vi-VN" sz="2500" b="1" dirty="0">
                <a:solidFill>
                  <a:schemeClr val="accent5">
                    <a:lumMod val="50000"/>
                  </a:schemeClr>
                </a:solidFill>
                <a:cs typeface="Arial" pitchFamily="34" charset="0"/>
              </a:rPr>
              <a:t>EM ĐẾN ĐÂY KẾT THÚC</a:t>
            </a:r>
          </a:p>
          <a:p>
            <a:pPr algn="ctr" eaLnBrk="1" hangingPunct="1">
              <a:lnSpc>
                <a:spcPct val="150000"/>
              </a:lnSpc>
              <a:defRPr/>
            </a:pPr>
            <a:r>
              <a:rPr lang="vi-VN" sz="2500" b="1" dirty="0">
                <a:solidFill>
                  <a:schemeClr val="accent5">
                    <a:lumMod val="50000"/>
                  </a:schemeClr>
                </a:solidFill>
                <a:cs typeface="Arial" pitchFamily="34" charset="0"/>
              </a:rPr>
              <a:t>XIN CẢM </a:t>
            </a:r>
            <a:r>
              <a:rPr lang="vi-VN" sz="2500" b="1">
                <a:solidFill>
                  <a:schemeClr val="accent5">
                    <a:lumMod val="50000"/>
                  </a:schemeClr>
                </a:solidFill>
                <a:cs typeface="Arial" pitchFamily="34" charset="0"/>
              </a:rPr>
              <a:t>ƠN THẦY/CÔ </a:t>
            </a:r>
            <a:r>
              <a:rPr lang="vi-VN" sz="2500" b="1" dirty="0">
                <a:solidFill>
                  <a:schemeClr val="accent5">
                    <a:lumMod val="50000"/>
                  </a:schemeClr>
                </a:solidFill>
                <a:cs typeface="Arial" pitchFamily="34" charset="0"/>
              </a:rPr>
              <a:t>ĐÃ CHÚ Ý LẮNG 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33CD69E4-6D93-8FC1-0DA5-927C69EFC0D4}"/>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CDDEC7-5138-4073-AB9D-90723DC2E539}" type="slidenum">
              <a:rPr lang="en-US" altLang="en-US" sz="1200"/>
              <a:pPr/>
              <a:t>2</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Đặt vấn đề và thực trạng</a:t>
            </a:r>
            <a:endParaRPr lang="en-US" sz="2500" dirty="0">
              <a:solidFill>
                <a:schemeClr val="accent5">
                  <a:lumMod val="50000"/>
                </a:schemeClr>
              </a:solidFill>
              <a:latin typeface="Arial" pitchFamily="34" charset="0"/>
              <a:cs typeface="Arial" pitchFamily="34" charset="0"/>
            </a:endParaRPr>
          </a:p>
        </p:txBody>
      </p:sp>
      <p:sp>
        <p:nvSpPr>
          <p:cNvPr id="7172" name="Content Placeholder 2">
            <a:extLst>
              <a:ext uri="{FF2B5EF4-FFF2-40B4-BE49-F238E27FC236}">
                <a16:creationId xmlns:a16="http://schemas.microsoft.com/office/drawing/2014/main" id="{6AE00EBD-1725-CD64-BE8D-CB4F1C582570}"/>
              </a:ext>
            </a:extLst>
          </p:cNvPr>
          <p:cNvSpPr>
            <a:spLocks noGrp="1"/>
          </p:cNvSpPr>
          <p:nvPr>
            <p:ph idx="1"/>
          </p:nvPr>
        </p:nvSpPr>
        <p:spPr>
          <a:xfrm>
            <a:off x="533400" y="1373315"/>
            <a:ext cx="8077200" cy="3744912"/>
          </a:xfrm>
        </p:spPr>
        <p:txBody>
          <a:bodyPr/>
          <a:lstStyle/>
          <a:p>
            <a:pPr marL="0" indent="0" algn="just" eaLnBrk="1" hangingPunct="1">
              <a:lnSpc>
                <a:spcPct val="150000"/>
              </a:lnSpc>
              <a:spcBef>
                <a:spcPct val="0"/>
              </a:spcBef>
              <a:buNone/>
            </a:pPr>
            <a:r>
              <a:rPr lang="vi-VN"/>
              <a:t>Các hệ thống LMS truyền thống hiện nay chủ yếu tập trung vào lưu trữ tài liệu nhưng lại thiếu sự linh hoạt trong việc quản lý cấu trúc </a:t>
            </a:r>
            <a:r>
              <a:rPr lang="vi-VN" b="1"/>
              <a:t>Chuẩn đầu ra (PO/PLO/LO)</a:t>
            </a:r>
            <a:r>
              <a:rPr lang="vi-VN"/>
              <a:t> phức tạp theo chuẩn kiểm định AUN-QA. Bên cạnh đó, trải nghiệm học tập thụ động và thiếu các yếu tố tạo động lực (Gamification) khiến sinh viên ít hứng thú, đặt ra nhu cầu cấp thiết về một hệ thống Backend có khả năng xử lý nghiệp vụ sâu và tương tác cao.</a:t>
            </a:r>
            <a:endParaRPr lang="vi-VN" altLang="en-US">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a:extLst>
              <a:ext uri="{FF2B5EF4-FFF2-40B4-BE49-F238E27FC236}">
                <a16:creationId xmlns:a16="http://schemas.microsoft.com/office/drawing/2014/main" id="{43BB6CFF-0EB2-74BB-472B-5C0AA0891337}"/>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A90D21-63EA-4C9B-ABD1-E95ED6198A32}" type="slidenum">
              <a:rPr lang="en-US" altLang="en-US" sz="1200"/>
              <a:pPr/>
              <a:t>3</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Mục tiêu nghiên cứu</a:t>
            </a:r>
            <a:endParaRPr lang="en-US" sz="2500" dirty="0">
              <a:solidFill>
                <a:schemeClr val="accent5">
                  <a:lumMod val="50000"/>
                </a:schemeClr>
              </a:solidFill>
              <a:latin typeface="Arial" pitchFamily="34" charset="0"/>
              <a:cs typeface="Arial" pitchFamily="34" charset="0"/>
            </a:endParaRPr>
          </a:p>
        </p:txBody>
      </p:sp>
      <p:sp>
        <p:nvSpPr>
          <p:cNvPr id="8196" name="Content Placeholder 2">
            <a:extLst>
              <a:ext uri="{FF2B5EF4-FFF2-40B4-BE49-F238E27FC236}">
                <a16:creationId xmlns:a16="http://schemas.microsoft.com/office/drawing/2014/main" id="{94C4437D-8F70-E300-1FC2-76DBF723CA96}"/>
              </a:ext>
            </a:extLst>
          </p:cNvPr>
          <p:cNvSpPr>
            <a:spLocks noGrp="1"/>
          </p:cNvSpPr>
          <p:nvPr>
            <p:ph idx="1"/>
          </p:nvPr>
        </p:nvSpPr>
        <p:spPr>
          <a:xfrm>
            <a:off x="361950" y="1371600"/>
            <a:ext cx="8420100" cy="2906712"/>
          </a:xfrm>
        </p:spPr>
        <p:txBody>
          <a:bodyPr/>
          <a:lstStyle/>
          <a:p>
            <a:pPr marL="0" indent="0" algn="just" eaLnBrk="1" hangingPunct="1">
              <a:lnSpc>
                <a:spcPct val="150000"/>
              </a:lnSpc>
              <a:spcBef>
                <a:spcPct val="0"/>
              </a:spcBef>
              <a:buNone/>
            </a:pPr>
            <a:r>
              <a:rPr lang="vi-VN"/>
              <a:t>Đề tài tập trung xây dựng một hạ tầng Backend hoàn chỉnh cung cấp API chuẩn RESTful để quản lý toàn diện dữ liệu học thuật. Hệ thống không chỉ dừng lại ở việc lưu trữ mà còn tích hợp công nghệ thời gian thực để tổ chức thi trực tuyến tạo ra một môi trường học tập hiện đại và giàu tính tương tác.</a:t>
            </a:r>
            <a:endParaRPr lang="vi-VN" altLang="en-US" sz="200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A4E2AA06-5C98-7F87-3AB4-632718763B26}"/>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DCF54E-25DA-469D-A4DC-844CA5A83A4C}" type="slidenum">
              <a:rPr lang="en-US" altLang="en-US" sz="1200"/>
              <a:pPr/>
              <a:t>4</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Kiếm trúc hệ thống tổng thể</a:t>
            </a:r>
            <a:endParaRPr lang="en-US" sz="2500" dirty="0">
              <a:solidFill>
                <a:schemeClr val="accent5">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87324890-1061-0377-E612-FF2378810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5182"/>
            <a:ext cx="9144000" cy="49876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81FEBF2C-5B86-097F-73A8-243235A3D291}"/>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45E478-B5A1-4538-9B1D-4A5C94178712}" type="slidenum">
              <a:rPr lang="en-US" altLang="en-US" sz="1200"/>
              <a:pPr/>
              <a:t>5</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Chiến lượt thiết kế cơ sở dữ liệu</a:t>
            </a:r>
            <a:endParaRPr lang="en-US" sz="2500" dirty="0">
              <a:solidFill>
                <a:schemeClr val="accent5">
                  <a:lumMod val="50000"/>
                </a:schemeClr>
              </a:solidFill>
              <a:latin typeface="Arial" pitchFamily="34" charset="0"/>
              <a:cs typeface="Arial" pitchFamily="34" charset="0"/>
            </a:endParaRPr>
          </a:p>
        </p:txBody>
      </p:sp>
      <p:sp>
        <p:nvSpPr>
          <p:cNvPr id="11280" name="Content Placeholder 2">
            <a:extLst>
              <a:ext uri="{FF2B5EF4-FFF2-40B4-BE49-F238E27FC236}">
                <a16:creationId xmlns:a16="http://schemas.microsoft.com/office/drawing/2014/main" id="{35E58297-07F0-5185-C517-F8DE50CAF9FB}"/>
              </a:ext>
            </a:extLst>
          </p:cNvPr>
          <p:cNvSpPr txBox="1">
            <a:spLocks/>
          </p:cNvSpPr>
          <p:nvPr/>
        </p:nvSpPr>
        <p:spPr bwMode="auto">
          <a:xfrm>
            <a:off x="442912" y="3494151"/>
            <a:ext cx="825817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50000"/>
              </a:lnSpc>
              <a:buNone/>
            </a:pPr>
            <a:r>
              <a:rPr lang="vi-VN"/>
              <a:t>Hệ thống được quy hoạch thành 3 phân hệ logic riêng biệt để đảm bảo tính rõ ràng. Điểm đặc biệt trong thiết kế là việc áp dụng chuẩn hóa 3NF kết hợp với kiểu dữ liệu </a:t>
            </a:r>
            <a:r>
              <a:rPr lang="vi-VN" b="1"/>
              <a:t>JSONB</a:t>
            </a:r>
            <a:r>
              <a:rPr lang="vi-VN"/>
              <a:t>, cho phép lưu trữ các cấu hình điểm số động mà không cần thay đổi cấu trúc bảng, mang lại sự linh hoạt tối đa cho giảng viên.</a:t>
            </a:r>
            <a:endParaRPr lang="vi-VN" altLang="vi-VN" sz="1600">
              <a:latin typeface="Arial" panose="020B0604020202020204" pitchFamily="34" charset="0"/>
            </a:endParaRPr>
          </a:p>
        </p:txBody>
      </p:sp>
      <p:pic>
        <p:nvPicPr>
          <p:cNvPr id="5" name="Picture 4">
            <a:extLst>
              <a:ext uri="{FF2B5EF4-FFF2-40B4-BE49-F238E27FC236}">
                <a16:creationId xmlns:a16="http://schemas.microsoft.com/office/drawing/2014/main" id="{0B45B658-EA63-A1DC-50A1-34A6546A2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737" y="1055464"/>
            <a:ext cx="4767263" cy="26003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79C6-CB4D-6340-E710-F5B6A3C90C72}"/>
            </a:ext>
          </a:extLst>
        </p:cNvPr>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53678CCB-558A-2CA6-5B54-80E01678C772}"/>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45E478-B5A1-4538-9B1D-4A5C94178712}" type="slidenum">
              <a:rPr lang="en-US" altLang="en-US" sz="1200"/>
              <a:pPr/>
              <a:t>6</a:t>
            </a:fld>
            <a:r>
              <a:rPr lang="en-US" altLang="en-US" sz="1200"/>
              <a:t> / 15</a:t>
            </a:r>
          </a:p>
        </p:txBody>
      </p:sp>
      <p:sp>
        <p:nvSpPr>
          <p:cNvPr id="7" name="Title 1">
            <a:extLst>
              <a:ext uri="{FF2B5EF4-FFF2-40B4-BE49-F238E27FC236}">
                <a16:creationId xmlns:a16="http://schemas.microsoft.com/office/drawing/2014/main" id="{CCF06C2A-EB1E-F540-3E39-D3BDDC3A6501}"/>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Chiến lượt thiết kế cơ sở dữ liệu</a:t>
            </a:r>
            <a:endParaRPr lang="en-US" sz="2500" dirty="0">
              <a:solidFill>
                <a:schemeClr val="accent5">
                  <a:lumMod val="50000"/>
                </a:schemeClr>
              </a:solidFill>
              <a:latin typeface="Arial" pitchFamily="34" charset="0"/>
              <a:cs typeface="Arial" pitchFamily="34" charset="0"/>
            </a:endParaRPr>
          </a:p>
        </p:txBody>
      </p:sp>
      <p:sp>
        <p:nvSpPr>
          <p:cNvPr id="11280" name="Content Placeholder 2">
            <a:extLst>
              <a:ext uri="{FF2B5EF4-FFF2-40B4-BE49-F238E27FC236}">
                <a16:creationId xmlns:a16="http://schemas.microsoft.com/office/drawing/2014/main" id="{B973034D-9702-2461-43F0-6EB70A9EC7A5}"/>
              </a:ext>
            </a:extLst>
          </p:cNvPr>
          <p:cNvSpPr txBox="1">
            <a:spLocks/>
          </p:cNvSpPr>
          <p:nvPr/>
        </p:nvSpPr>
        <p:spPr bwMode="auto">
          <a:xfrm>
            <a:off x="228600" y="990600"/>
            <a:ext cx="49529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50000"/>
              </a:lnSpc>
              <a:buNone/>
            </a:pPr>
            <a:r>
              <a:rPr lang="vi-VN" altLang="vi-VN">
                <a:latin typeface="Arial" panose="020B0604020202020204" pitchFamily="34" charset="0"/>
              </a:rPr>
              <a:t>Sơ đồ Erd tổng quát của hệ thống</a:t>
            </a:r>
          </a:p>
        </p:txBody>
      </p:sp>
      <p:pic>
        <p:nvPicPr>
          <p:cNvPr id="2" name="Picture 1">
            <a:extLst>
              <a:ext uri="{FF2B5EF4-FFF2-40B4-BE49-F238E27FC236}">
                <a16:creationId xmlns:a16="http://schemas.microsoft.com/office/drawing/2014/main" id="{ECB7D031-29FF-FCBC-2AD9-7A2F354C8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383792"/>
            <a:ext cx="6951663" cy="4897894"/>
          </a:xfrm>
          <a:prstGeom prst="rect">
            <a:avLst/>
          </a:prstGeom>
        </p:spPr>
      </p:pic>
    </p:spTree>
    <p:extLst>
      <p:ext uri="{BB962C8B-B14F-4D97-AF65-F5344CB8AC3E}">
        <p14:creationId xmlns:p14="http://schemas.microsoft.com/office/powerpoint/2010/main" val="313390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E9E0D195-FC6E-34FA-AD5F-ADC2C37B47EC}"/>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4F7E1F-326D-4E93-A4DA-2E41C1E9CC64}" type="slidenum">
              <a:rPr lang="en-US" altLang="en-US" sz="1200"/>
              <a:pPr/>
              <a:t>7</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Phân hệ quản lý các tài nguyên đào tạo</a:t>
            </a:r>
            <a:endParaRPr lang="en-US" sz="2500" dirty="0">
              <a:solidFill>
                <a:schemeClr val="accent5">
                  <a:lumMod val="50000"/>
                </a:schemeClr>
              </a:solidFill>
              <a:latin typeface="Arial" pitchFamily="34" charset="0"/>
              <a:cs typeface="Arial" pitchFamily="34" charset="0"/>
            </a:endParaRPr>
          </a:p>
        </p:txBody>
      </p:sp>
      <p:sp>
        <p:nvSpPr>
          <p:cNvPr id="12292" name="Content Placeholder 2">
            <a:extLst>
              <a:ext uri="{FF2B5EF4-FFF2-40B4-BE49-F238E27FC236}">
                <a16:creationId xmlns:a16="http://schemas.microsoft.com/office/drawing/2014/main" id="{E4C871E6-DB21-9024-905D-8EC88A50FF6F}"/>
              </a:ext>
            </a:extLst>
          </p:cNvPr>
          <p:cNvSpPr>
            <a:spLocks noGrp="1"/>
          </p:cNvSpPr>
          <p:nvPr>
            <p:ph idx="1"/>
          </p:nvPr>
        </p:nvSpPr>
        <p:spPr>
          <a:xfrm>
            <a:off x="304800" y="1447800"/>
            <a:ext cx="8534400" cy="2819400"/>
          </a:xfrm>
        </p:spPr>
        <p:txBody>
          <a:bodyPr/>
          <a:lstStyle/>
          <a:p>
            <a:pPr marL="0" indent="0" algn="just">
              <a:lnSpc>
                <a:spcPct val="150000"/>
              </a:lnSpc>
              <a:buNone/>
            </a:pPr>
            <a:r>
              <a:rPr lang="vi-VN"/>
              <a:t>Phân hệ Quản lý các tài nguyên đào tạo đóng vai trò là nền tảng dữ liệu của hệ thống, chịu trách nhiệm mô hình hóa cấu trúc đào tạo theo định hướng chuẩn đầu ra. Dữ liệu do phân hệ này quản lý là cơ sở để triển khai các chức năng học tập, đánh giá và phân tích ở các phân hệ tiếp theo. </a:t>
            </a:r>
            <a:endParaRPr lang="vi-VN" alt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0D3D2AC3-A807-F2AB-52AD-C37376260605}"/>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E386B8-924F-470D-9846-3C670E8B4EAD}" type="slidenum">
              <a:rPr lang="en-US" altLang="en-US" sz="1200"/>
              <a:pPr/>
              <a:t>8</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Phân hệ quản lý tiến trình học tập</a:t>
            </a:r>
            <a:endParaRPr lang="en-US" sz="2500" dirty="0">
              <a:solidFill>
                <a:schemeClr val="accent5">
                  <a:lumMod val="50000"/>
                </a:schemeClr>
              </a:solidFill>
              <a:latin typeface="Arial" pitchFamily="34" charset="0"/>
              <a:cs typeface="Arial" pitchFamily="34" charset="0"/>
            </a:endParaRPr>
          </a:p>
        </p:txBody>
      </p:sp>
      <p:sp>
        <p:nvSpPr>
          <p:cNvPr id="13316" name="Content Placeholder 2">
            <a:extLst>
              <a:ext uri="{FF2B5EF4-FFF2-40B4-BE49-F238E27FC236}">
                <a16:creationId xmlns:a16="http://schemas.microsoft.com/office/drawing/2014/main" id="{F78E99A7-D1CA-3D6F-ED1F-7A0D51FA5D66}"/>
              </a:ext>
            </a:extLst>
          </p:cNvPr>
          <p:cNvSpPr>
            <a:spLocks noGrp="1"/>
          </p:cNvSpPr>
          <p:nvPr>
            <p:ph idx="1"/>
          </p:nvPr>
        </p:nvSpPr>
        <p:spPr>
          <a:xfrm>
            <a:off x="100584" y="1697418"/>
            <a:ext cx="8763000" cy="2971800"/>
          </a:xfrm>
        </p:spPr>
        <p:txBody>
          <a:bodyPr/>
          <a:lstStyle/>
          <a:p>
            <a:pPr marL="0" indent="0" algn="just">
              <a:lnSpc>
                <a:spcPct val="150000"/>
              </a:lnSpc>
              <a:buNone/>
            </a:pPr>
            <a:r>
              <a:rPr lang="vi-VN"/>
              <a:t>Phân hệ Quản lý tiến trình học tập là phân hệ có tần suất truy cập cao và mức độ biến động dữ liệu lớn, do trực tiếp xử lý các hoạt động luyện tập và đánh giá quá trình của người học. Vì vậy, thiết kế dữ liệu của phân hệ này được tối ưu theo hướng hiệu năng, khả năng đồng bộ và tính linh hoạt. Hệ thống áp dụng chiến lược lưu trữ lai nhằm cân bằng giữa hiệu năng truy xuất và độ bền dữ liệu..</a:t>
            </a:r>
            <a:endParaRPr lang="vi-VN" altLang="vi-V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1C2C2DDA-5F83-A93A-0E4B-D976A8C1D5E8}"/>
              </a:ext>
            </a:extLst>
          </p:cNvPr>
          <p:cNvSpPr>
            <a:spLocks noGrp="1"/>
          </p:cNvSpPr>
          <p:nvPr>
            <p:ph type="sldNum" sz="quarter" idx="12"/>
          </p:nvPr>
        </p:nvSpPr>
        <p:spPr bwMode="auto">
          <a:xfrm>
            <a:off x="4238625" y="6264275"/>
            <a:ext cx="6667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34D05D-9849-4055-B0BC-3E79A72CD4EA}" type="slidenum">
              <a:rPr lang="en-US" altLang="en-US" sz="1200"/>
              <a:pPr/>
              <a:t>9</a:t>
            </a:fld>
            <a:r>
              <a:rPr lang="en-US" altLang="en-US" sz="1200"/>
              <a:t> / 15</a:t>
            </a:r>
          </a:p>
        </p:txBody>
      </p:sp>
      <p:sp>
        <p:nvSpPr>
          <p:cNvPr id="7" name="Title 1">
            <a:extLst>
              <a:ext uri="{FF2B5EF4-FFF2-40B4-BE49-F238E27FC236}">
                <a16:creationId xmlns:a16="http://schemas.microsoft.com/office/drawing/2014/main" id="{5E2F29ED-DC0B-4BD5-8C89-2E7840FF5F73}"/>
              </a:ext>
            </a:extLst>
          </p:cNvPr>
          <p:cNvSpPr>
            <a:spLocks noGrp="1"/>
          </p:cNvSpPr>
          <p:nvPr>
            <p:ph type="title"/>
          </p:nvPr>
        </p:nvSpPr>
        <p:spPr>
          <a:xfrm>
            <a:off x="76200" y="128588"/>
            <a:ext cx="8991600" cy="715962"/>
          </a:xfrm>
        </p:spPr>
        <p:txBody>
          <a:bodyPr rtlCol="0">
            <a:noAutofit/>
          </a:bodyPr>
          <a:lstStyle/>
          <a:p>
            <a:pPr algn="ctr" eaLnBrk="1" fontAlgn="auto" hangingPunct="1">
              <a:spcAft>
                <a:spcPts val="0"/>
              </a:spcAft>
              <a:defRPr/>
            </a:pPr>
            <a:r>
              <a:rPr lang="vi-VN" sz="2500" b="1">
                <a:solidFill>
                  <a:schemeClr val="accent5">
                    <a:lumMod val="50000"/>
                  </a:schemeClr>
                </a:solidFill>
                <a:latin typeface="Arial" pitchFamily="34" charset="0"/>
                <a:cs typeface="Arial" pitchFamily="34" charset="0"/>
              </a:rPr>
              <a:t>Phân hệ kết quả học tập</a:t>
            </a:r>
            <a:endParaRPr lang="en-US" sz="2500" dirty="0">
              <a:solidFill>
                <a:schemeClr val="accent5">
                  <a:lumMod val="50000"/>
                </a:schemeClr>
              </a:solidFill>
              <a:latin typeface="Arial" pitchFamily="34" charset="0"/>
              <a:cs typeface="Arial" pitchFamily="34" charset="0"/>
            </a:endParaRPr>
          </a:p>
        </p:txBody>
      </p:sp>
      <p:sp>
        <p:nvSpPr>
          <p:cNvPr id="14340" name="Content Placeholder 2">
            <a:extLst>
              <a:ext uri="{FF2B5EF4-FFF2-40B4-BE49-F238E27FC236}">
                <a16:creationId xmlns:a16="http://schemas.microsoft.com/office/drawing/2014/main" id="{84899E74-C73D-2450-34D6-69A2FBA12EA3}"/>
              </a:ext>
            </a:extLst>
          </p:cNvPr>
          <p:cNvSpPr>
            <a:spLocks noGrp="1"/>
          </p:cNvSpPr>
          <p:nvPr>
            <p:ph idx="1"/>
          </p:nvPr>
        </p:nvSpPr>
        <p:spPr>
          <a:xfrm>
            <a:off x="419100" y="1524000"/>
            <a:ext cx="8572500" cy="3886200"/>
          </a:xfrm>
        </p:spPr>
        <p:txBody>
          <a:bodyPr/>
          <a:lstStyle/>
          <a:p>
            <a:pPr marL="0" indent="0" algn="just">
              <a:lnSpc>
                <a:spcPct val="150000"/>
              </a:lnSpc>
              <a:buNone/>
            </a:pPr>
            <a:r>
              <a:rPr lang="vi-VN"/>
              <a:t>Phân hệ Quản lý kết quả học tập tập trung giải quyết một bài toán cốt lõi của hệ thống đào tạo trực tuyến, đó là quản lý hiệu quả một ngân hàng câu hỏi quy mô lớn và tổ chức các hoạt động kiểm tra, đánh giá với yêu cầu hiệu năng cao. Thiết kế dữ liệu của phân hệ này hướng đến khả năng tái sử dụng, mở rộng linh hoạt và hỗ trợ phân tích kết quả học tập ở mức chi tiết. Hệ thống áp dụng nguyên tắc tách biệt giữa ngân hàng câu hỏi và bài kiểm tra, nhằm tăng khả năng tái sử dụng dữ liệu.</a:t>
            </a:r>
            <a:endParaRPr lang="vi-VN" altLang="vi-V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549&quot;&gt;&lt;property id=&quot;20148&quot; value=&quot;5&quot;/&gt;&lt;property id=&quot;20300&quot; value=&quot;Slide 2 - &amp;quot;Kỹ thuật ước lượng và đánh giá&amp;#x0D;&amp;#x0A;Ước lượng khoa học&amp;quot;&quot;/&gt;&lt;property id=&quot;20307&quot; value=&quot;257&quot;/&gt;&lt;/object&gt;&lt;object type=&quot;3&quot; unique_id=&quot;10551&quot;&gt;&lt;property id=&quot;20148&quot; value=&quot;5&quot;/&gt;&lt;property id=&quot;20300&quot; value=&quot;Slide 3 - &amp;quot;Các kỹ thuật làm ước lượng&amp;quot;&quot;/&gt;&lt;property id=&quot;20307&quot; value=&quot;259&quot;/&gt;&lt;/object&gt;&lt;object type=&quot;3&quot; unique_id=&quot;10552&quot;&gt;&lt;property id=&quot;20148&quot; value=&quot;5&quot;/&gt;&lt;property id=&quot;20300&quot; value=&quot;Slide 4 - &amp;quot;Các kỹ thuật làm ước lượng&amp;quot;&quot;/&gt;&lt;property id=&quot;20307&quot; value=&quot;260&quot;/&gt;&lt;/object&gt;&lt;object type=&quot;3&quot; unique_id=&quot;10553&quot;&gt;&lt;property id=&quot;20148&quot; value=&quot;5&quot;/&gt;&lt;property id=&quot;20300&quot; value=&quot;Slide 5 - &amp;quot;Các kỹ thuật làm ước lượng&amp;quot;&quot;/&gt;&lt;property id=&quot;20307&quot; value=&quot;261&quot;/&gt;&lt;/object&gt;&lt;object type=&quot;3&quot; unique_id=&quot;10554&quot;&gt;&lt;property id=&quot;20148&quot; value=&quot;5&quot;/&gt;&lt;property id=&quot;20300&quot; value=&quot;Slide 6 - &amp;quot;Các kỹ thuật làm ước lượng&amp;quot;&quot;/&gt;&lt;property id=&quot;20307&quot; value=&quot;262&quot;/&gt;&lt;/object&gt;&lt;object type=&quot;3&quot; unique_id=&quot;10555&quot;&gt;&lt;property id=&quot;20148&quot; value=&quot;5&quot;/&gt;&lt;property id=&quot;20300&quot; value=&quot;Slide 7 - &amp;quot;Các kỹ thuật làm ước lượng&amp;quot;&quot;/&gt;&lt;property id=&quot;20307&quot; value=&quot;263&quot;/&gt;&lt;/object&gt;&lt;object type=&quot;3&quot; unique_id=&quot;10556&quot;&gt;&lt;property id=&quot;20148&quot; value=&quot;5&quot;/&gt;&lt;property id=&quot;20300&quot; value=&quot;Slide 8 - &amp;quot;Các kỹ thuật làm ước lượng&amp;quot;&quot;/&gt;&lt;property id=&quot;20307&quot; value=&quot;264&quot;/&gt;&lt;/object&gt;&lt;object type=&quot;3&quot; unique_id=&quot;10557&quot;&gt;&lt;property id=&quot;20148&quot; value=&quot;5&quot;/&gt;&lt;property id=&quot;20300&quot; value=&quot;Slide 9 - &amp;quot;Các kỹ thuật làm ước lượng&amp;quot;&quot;/&gt;&lt;property id=&quot;20307&quot; value=&quot;265&quot;/&gt;&lt;/object&gt;&lt;object type=&quot;3&quot; unique_id=&quot;10558&quot;&gt;&lt;property id=&quot;20148&quot; value=&quot;5&quot;/&gt;&lt;property id=&quot;20300&quot; value=&quot;Slide 10 - &amp;quot;Các kỹ thuật làm ước lượng&amp;quot;&quot;/&gt;&lt;property id=&quot;20307&quot; value=&quot;266&quot;/&gt;&lt;/object&gt;&lt;object type=&quot;3&quot; unique_id=&quot;10559&quot;&gt;&lt;property id=&quot;20148&quot; value=&quot;5&quot;/&gt;&lt;property id=&quot;20300&quot; value=&quot;Slide 11 - &amp;quot;Các kỹ thuật làm ước lượng&amp;quot;&quot;/&gt;&lt;property id=&quot;20307&quot; value=&quot;267&quot;/&gt;&lt;/object&gt;&lt;object type=&quot;3&quot; unique_id=&quot;10560&quot;&gt;&lt;property id=&quot;20148&quot; value=&quot;5&quot;/&gt;&lt;property id=&quot;20300&quot; value=&quot;Slide 12 - &amp;quot;Các bước khi làm ước lượng&amp;quot;&quot;/&gt;&lt;property id=&quot;20307&quot; value=&quot;268&quot;/&gt;&lt;/object&gt;&lt;object type=&quot;3&quot; unique_id=&quot;10561&quot;&gt;&lt;property id=&quot;20148&quot; value=&quot;5&quot;/&gt;&lt;property id=&quot;20300&quot; value=&quot;Slide 13 - &amp;quot;Các bước khi làm ước lượng&amp;quot;&quot;/&gt;&lt;property id=&quot;20307&quot; value=&quot;269&quot;/&gt;&lt;/object&gt;&lt;object type=&quot;3&quot; unique_id=&quot;10563&quot;&gt;&lt;property id=&quot;20148&quot; value=&quot;5&quot;/&gt;&lt;property id=&quot;20300&quot; value=&quot;Slide 14 - &amp;quot;Các bước khi làm ước lượng&amp;quot;&quot;/&gt;&lt;property id=&quot;20307&quot; value=&quot;271&quot;/&gt;&lt;/object&gt;&lt;object type=&quot;3&quot; unique_id=&quot;10565&quot;&gt;&lt;property id=&quot;20148&quot; value=&quot;5&quot;/&gt;&lt;property id=&quot;20300&quot; value=&quot;Slide 15 - &amp;quot;Một số hướng dẫn trợ giúp ước lượng thời gian cho dự án CNTT&amp;quot;&quot;/&gt;&lt;property id=&quot;20307&quot; value=&quot;273&quot;/&gt;&lt;/object&gt;&lt;object type=&quot;3&quot; unique_id=&quot;10566&quot;&gt;&lt;property id=&quot;20148&quot; value=&quot;5&quot;/&gt;&lt;property id=&quot;20300&quot; value=&quot;Slide 16 - &amp;quot;Một số hướng dẫn trợ giúp ước lượng thời gian cho dự án CNTT&amp;quot;&quot;/&gt;&lt;property id=&quot;20307&quot; value=&quot;274&quot;/&gt;&lt;/object&gt;&lt;object type=&quot;3&quot; unique_id=&quot;10567&quot;&gt;&lt;property id=&quot;20148&quot; value=&quot;5&quot;/&gt;&lt;property id=&quot;20300&quot; value=&quot;Slide 17 - &amp;quot;Một số hướng dẫn trợ giúp ước lượng thời gian cho dự án CNTT&amp;quot;&quot;/&gt;&lt;property id=&quot;20307&quot; value=&quot;275&quot;/&gt;&lt;/object&gt;&lt;object type=&quot;3&quot; unique_id=&quot;10568&quot;&gt;&lt;property id=&quot;20148&quot; value=&quot;5&quot;/&gt;&lt;property id=&quot;20300&quot; value=&quot;Slide 18 - &amp;quot;Một số hướng dẫn trợ giúp ước lượng thời gian cho dự án CNTT&amp;quot;&quot;/&gt;&lt;property id=&quot;20307&quot; value=&quot;276&quot;/&gt;&lt;/object&gt;&lt;object type=&quot;3&quot; unique_id=&quot;10591&quot;&gt;&lt;property id=&quot;20148&quot; value=&quot;5&quot;/&gt;&lt;property id=&quot;20300&quot; value=&quot;Slide 19 - &amp;quot;Ước lượng phi khoa học&amp;quot;&quot;/&gt;&lt;property id=&quot;20307&quot; value=&quot;277&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2983</TotalTime>
  <Words>1019</Words>
  <Application>Microsoft Office PowerPoint</Application>
  <PresentationFormat>On-screen Show (4:3)</PresentationFormat>
  <Paragraphs>54</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Đặt vấn đề và thực trạng</vt:lpstr>
      <vt:lpstr>Mục tiêu nghiên cứu</vt:lpstr>
      <vt:lpstr>Kiếm trúc hệ thống tổng thể</vt:lpstr>
      <vt:lpstr>Chiến lượt thiết kế cơ sở dữ liệu</vt:lpstr>
      <vt:lpstr>Chiến lượt thiết kế cơ sở dữ liệu</vt:lpstr>
      <vt:lpstr>Phân hệ quản lý các tài nguyên đào tạo</vt:lpstr>
      <vt:lpstr>Phân hệ quản lý tiến trình học tập</vt:lpstr>
      <vt:lpstr>Phân hệ kết quả học tập</vt:lpstr>
      <vt:lpstr>Đánh giá hiệu năng hệ thống</vt:lpstr>
      <vt:lpstr>Đánh giá hiệu năng hệ thống</vt:lpstr>
      <vt:lpstr>Điểm sáng</vt:lpstr>
      <vt:lpstr>Kết quả thực nghiệm</vt:lpstr>
      <vt:lpstr>Tổng kết và định hướng</vt:lpstr>
      <vt:lpstr>PowerPoint Presentation</vt:lpstr>
    </vt:vector>
  </TitlesOfParts>
  <Company>Tel : 0918085180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XiaoPing Nguyen</dc:creator>
  <cp:lastModifiedBy>Tổng Nguyễn Văn</cp:lastModifiedBy>
  <cp:revision>721</cp:revision>
  <dcterms:created xsi:type="dcterms:W3CDTF">2011-07-26T06:52:03Z</dcterms:created>
  <dcterms:modified xsi:type="dcterms:W3CDTF">2025-12-26T06:37:06Z</dcterms:modified>
</cp:coreProperties>
</file>